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2889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407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3711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1723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0760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211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124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29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494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1394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6468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689FB-08F2-4947-ABEF-49A1E614CE08}" type="datetimeFigureOut">
              <a:rPr kumimoji="1" lang="ja-JP" altLang="en-US" smtClean="0"/>
              <a:t>15/12/01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46EAB-D0AD-F24A-A072-C979DDDE63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013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689416"/>
            <a:ext cx="7772400" cy="1923018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非接触型</a:t>
            </a:r>
            <a:r>
              <a:rPr kumimoji="1" lang="ja-JP" altLang="en-US" dirty="0" smtClean="0"/>
              <a:t>呼吸</a:t>
            </a:r>
            <a:r>
              <a:rPr kumimoji="1" lang="ja-JP" altLang="en-US" dirty="0" smtClean="0"/>
              <a:t>センシングを用いた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インタラクティブアート作品制作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中間発表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313396"/>
            <a:ext cx="6400800" cy="1701396"/>
          </a:xfrm>
        </p:spPr>
        <p:txBody>
          <a:bodyPr/>
          <a:lstStyle/>
          <a:p>
            <a:r>
              <a:rPr kumimoji="1" lang="ja-JP" altLang="en-US" dirty="0" smtClean="0"/>
              <a:t>富松研</a:t>
            </a:r>
            <a:endParaRPr kumimoji="1" lang="en-US" altLang="ja-JP" dirty="0" smtClean="0"/>
          </a:p>
          <a:p>
            <a:r>
              <a:rPr lang="ja-JP" altLang="en-US" smtClean="0"/>
              <a:t>西岡</a:t>
            </a:r>
            <a:r>
              <a:rPr lang="ja-JP" altLang="en-US" smtClean="0"/>
              <a:t>、</a:t>
            </a:r>
            <a:r>
              <a:rPr lang="ja-JP" altLang="en-US" smtClean="0"/>
              <a:t>汪、</a:t>
            </a:r>
            <a:r>
              <a:rPr lang="ja-JP" altLang="en-US" smtClean="0"/>
              <a:t>石田</a:t>
            </a:r>
            <a:r>
              <a:rPr lang="ja-JP" altLang="en-US" smtClean="0"/>
              <a:t>、曲谷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5044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コンセプト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773285"/>
            <a:ext cx="8229600" cy="4352878"/>
          </a:xfrm>
        </p:spPr>
        <p:txBody>
          <a:bodyPr>
            <a:normAutofit/>
          </a:bodyPr>
          <a:lstStyle/>
          <a:p>
            <a:r>
              <a:rPr kumimoji="1" lang="ja-JP" altLang="en-US" sz="3600" dirty="0" smtClean="0"/>
              <a:t>まだあまり技術的に確立されていない</a:t>
            </a:r>
            <a:endParaRPr kumimoji="1" lang="en-US" altLang="ja-JP" sz="3600" dirty="0" smtClean="0"/>
          </a:p>
          <a:p>
            <a:pPr marL="0" indent="0">
              <a:buNone/>
            </a:pPr>
            <a:r>
              <a:rPr lang="ja-JP" altLang="ja-JP" sz="3600" dirty="0"/>
              <a:t>　</a:t>
            </a:r>
            <a:r>
              <a:rPr kumimoji="1" lang="ja-JP" altLang="en-US" sz="3600" dirty="0" smtClean="0"/>
              <a:t>非接触での呼吸センシングを実現し、　</a:t>
            </a:r>
            <a:endParaRPr kumimoji="1" lang="en-US" altLang="ja-JP" sz="3600" dirty="0" smtClean="0"/>
          </a:p>
          <a:p>
            <a:pPr marL="0" indent="0">
              <a:buNone/>
            </a:pPr>
            <a:r>
              <a:rPr lang="ja-JP" altLang="ja-JP" sz="3600" dirty="0"/>
              <a:t>　</a:t>
            </a:r>
            <a:r>
              <a:rPr kumimoji="1" lang="ja-JP" altLang="en-US" sz="3600" dirty="0" smtClean="0"/>
              <a:t>アート作品にそれを応用する。</a:t>
            </a:r>
            <a:endParaRPr kumimoji="1" lang="en-US" altLang="ja-JP" sz="3600" dirty="0" smtClean="0"/>
          </a:p>
          <a:p>
            <a:pPr marL="0" indent="0">
              <a:buNone/>
            </a:pPr>
            <a:endParaRPr kumimoji="1" lang="en-US" altLang="ja-JP" sz="3600" dirty="0" smtClean="0"/>
          </a:p>
          <a:p>
            <a:r>
              <a:rPr kumimoji="1" lang="ja-JP" altLang="en-US" sz="3600" dirty="0" smtClean="0"/>
              <a:t>呼吸</a:t>
            </a:r>
            <a:r>
              <a:rPr kumimoji="1" lang="ja-JP" altLang="en-US" sz="3600" dirty="0" smtClean="0"/>
              <a:t>のリズムを人工物に与えることで、自己との対話を実現する。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657866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これからの作業の流れ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 smtClean="0"/>
              <a:t>Kinect</a:t>
            </a:r>
            <a:r>
              <a:rPr lang="ja-JP" altLang="en-US" dirty="0" smtClean="0"/>
              <a:t>を使って呼吸をセンシングし、</a:t>
            </a:r>
            <a:r>
              <a:rPr lang="en-US" altLang="ja-JP" dirty="0" smtClean="0"/>
              <a:t>Unity</a:t>
            </a:r>
            <a:r>
              <a:rPr lang="ja-JP" altLang="en-US" dirty="0" smtClean="0"/>
              <a:t>に連携させて映像的な表現を行う</a:t>
            </a:r>
            <a:r>
              <a:rPr lang="ja-JP" altLang="en-US" dirty="0" smtClean="0"/>
              <a:t>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kumimoji="1" lang="ja-JP" altLang="en-US" dirty="0" smtClean="0"/>
              <a:t>更に</a:t>
            </a:r>
            <a:r>
              <a:rPr kumimoji="1" lang="en-US" altLang="ja-JP" dirty="0" smtClean="0"/>
              <a:t>Unity</a:t>
            </a:r>
            <a:r>
              <a:rPr kumimoji="1" lang="ja-JP" altLang="en-US" dirty="0" smtClean="0"/>
              <a:t>と</a:t>
            </a:r>
            <a:r>
              <a:rPr kumimoji="1" lang="en-US" altLang="ja-JP" dirty="0" err="1" smtClean="0"/>
              <a:t>Arduino</a:t>
            </a:r>
            <a:r>
              <a:rPr kumimoji="1" lang="ja-JP" altLang="en-US" dirty="0" smtClean="0"/>
              <a:t>を連携させることで</a:t>
            </a:r>
            <a:r>
              <a:rPr kumimoji="1" lang="ja-JP" altLang="en-US" dirty="0" smtClean="0"/>
              <a:t>、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ja-JP" dirty="0" smtClean="0"/>
              <a:t>　</a:t>
            </a:r>
            <a:r>
              <a:rPr lang="ja-JP" altLang="en-US" dirty="0" smtClean="0"/>
              <a:t>実体</a:t>
            </a:r>
            <a:r>
              <a:rPr kumimoji="1" lang="ja-JP" altLang="en-US" dirty="0" smtClean="0"/>
              <a:t>感</a:t>
            </a:r>
            <a:r>
              <a:rPr kumimoji="1" lang="ja-JP" altLang="en-US" dirty="0" smtClean="0"/>
              <a:t>を持ったアート作品に仕上がる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予定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50003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完成予想図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13682" y="1609345"/>
            <a:ext cx="6400500" cy="4800375"/>
          </a:xfrm>
          <a:prstGeom prst="rect">
            <a:avLst/>
          </a:prstGeom>
          <a:ln w="76200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8574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461761"/>
            <a:ext cx="7772400" cy="1470025"/>
          </a:xfrm>
        </p:spPr>
        <p:txBody>
          <a:bodyPr/>
          <a:lstStyle/>
          <a:p>
            <a:r>
              <a:rPr kumimoji="1" lang="ja-JP" altLang="en-US" dirty="0" smtClean="0"/>
              <a:t>実際に御覧ください。</a:t>
            </a:r>
            <a:endParaRPr kumimoji="1" lang="ja-JP" altLang="en-US" dirty="0"/>
          </a:p>
        </p:txBody>
      </p:sp>
      <p:pic>
        <p:nvPicPr>
          <p:cNvPr id="3" name="470599012.03958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0551" y="1931786"/>
            <a:ext cx="2667000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7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63</Words>
  <Application>Microsoft Macintosh PowerPoint</Application>
  <PresentationFormat>画面に合わせる (4:3)</PresentationFormat>
  <Paragraphs>16</Paragraphs>
  <Slides>5</Slides>
  <Notes>0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6" baseType="lpstr">
      <vt:lpstr>ホワイト</vt:lpstr>
      <vt:lpstr>非接触型呼吸センシングを用いた インタラクティブアート作品制作 (中間発表)</vt:lpstr>
      <vt:lpstr>コンセプト</vt:lpstr>
      <vt:lpstr>これからの作業の流れ</vt:lpstr>
      <vt:lpstr>完成予想図</vt:lpstr>
      <vt:lpstr>実際に御覧ください。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呼吸センシングを用いた インタラクティブアート作品制作 (中間発表)</dc:title>
  <dc:creator>西岡 晃太郎</dc:creator>
  <cp:lastModifiedBy>西岡 晃太郎</cp:lastModifiedBy>
  <cp:revision>15</cp:revision>
  <dcterms:created xsi:type="dcterms:W3CDTF">2015-11-24T04:15:52Z</dcterms:created>
  <dcterms:modified xsi:type="dcterms:W3CDTF">2015-12-01T04:13:03Z</dcterms:modified>
</cp:coreProperties>
</file>

<file path=docProps/thumbnail.jpeg>
</file>